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69-DFC6-44FA-9954-F709E83619F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AD136CB-D1F5-4290-AE8B-1C75632A8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69-DFC6-44FA-9954-F709E83619F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36CB-D1F5-4290-AE8B-1C75632A8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69-DFC6-44FA-9954-F709E83619F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36CB-D1F5-4290-AE8B-1C75632A8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69-DFC6-44FA-9954-F709E83619F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36CB-D1F5-4290-AE8B-1C75632A8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69-DFC6-44FA-9954-F709E83619F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AD136CB-D1F5-4290-AE8B-1C75632A8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69-DFC6-44FA-9954-F709E83619F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36CB-D1F5-4290-AE8B-1C75632A8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69-DFC6-44FA-9954-F709E83619F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36CB-D1F5-4290-AE8B-1C75632A8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69-DFC6-44FA-9954-F709E83619F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36CB-D1F5-4290-AE8B-1C75632A8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69-DFC6-44FA-9954-F709E83619F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36CB-D1F5-4290-AE8B-1C75632A8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69-DFC6-44FA-9954-F709E83619F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36CB-D1F5-4290-AE8B-1C75632A8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69-DFC6-44FA-9954-F709E83619F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AD136CB-D1F5-4290-AE8B-1C75632A8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267769-DFC6-44FA-9954-F709E83619F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AD136CB-D1F5-4290-AE8B-1C75632A8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RITABRATA MUKHOPADHYAY, ASSOCIATE PROFESSOR OF GEOGRAPHY, DEPT. OF GEOGRAPHY, AHFSM, DOMJUR , HOWRAH ( Date &amp; time of online class: 17.04.2021{ 12.30pm-1.30pm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INTRODUCTORY CLASS ON GEOGRAPHICAL THOUGHT ( 6</a:t>
            </a:r>
            <a:r>
              <a:rPr lang="en-US" sz="3600" b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SEM. GEOA)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EXPEDITIONS TO AMERICA</a:t>
            </a:r>
            <a:endParaRPr lang="en-US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 OF EXPEDITIONS- FIRST AT VENEZUELA THEN FOUND LAKE VALENCIA IN 1800.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PHASE- NORTHERN AMAZON BASIN.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 –MAPPING OF ORINIO RIVER.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4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PHASE- VISITING ANDEAN AMAZON REGION.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5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PHASE- VISITING VOLCANOS OF ECUADOR IN 1802.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6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PHASE- AT CUBA IN 1804.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PHASE- USA IN LATER PERIOD OF 1804.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PUBLICATIONS OF RESULTS OF AMERICAN EXPEDITIONS</a:t>
            </a:r>
            <a:endParaRPr 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TOPICS OF PUBLICATIONS-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NEW MAPPING OF VISITED AREAS.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CAREFUL SCIENTIFIC INVESTIGATION ON INTER RELATIONSHIP BETWEEN PHYSICAL GEOGRAPHY, ECOLOGY AND SPACE OF VISITED PLACES.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CONTRIBUTIONS ON BIO-GEOGRAPHY.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ESTABLISH RELATIONSHIP BETWEEN RATIONAL UTILIZATION OF NATURAL RESOURCES WITH ECONOMIC PROSPERITY.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MAIN ARTICLES: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“VOYAGE AUX REGIONS EQUINOXIALES DU NOUVEAU CONTINENT”. (1816)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“ RELATION HISTORIQUE”( 1818-1819)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RUSSIAN EXPEDITION AND GENERALIZATIONS</a:t>
            </a:r>
            <a:endParaRPr lang="en-US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1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PHASE- VISIT TO ST. PETERSBURG AND OMSK.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2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PHASE- VISIT TO SIBERIA </a:t>
            </a: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OBSERVATIONS AFTER EXPEDITION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CONSTRUCTION OF FIRST WORLD MAP ON THE BASIS OF TEMPERATURE USING ISOTHERMS 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DEVELOPMENT OF THEORITICAL FRAMEWORK OF CLIMATIC CLASSIFICATIONS.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INTRODUCTION OF TERM “ CLIMATOLOGY”.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E.GEOGRAPHICAL CONCEPTS OF HUMBOLDT</a:t>
            </a:r>
            <a:endParaRPr 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“ HARMONIOUS UNITY OF COSMOS” ( INFLUNCE OF GOETHE AND J.C.F.VON SCHILLER) = HARMONIOUS UNITY IN NATURE.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2.CONCEPT OF “PHYSIOGRAPHIA”.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CLASSIFICATION OF “COSMOGRAPHY” = a) Uranography, b) Geography.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“IDEA OF UNITY OF HUMAN RACE”.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CONCEPT OF UNITY IN NATURE PRESUMED A CASUAL INTERRELATIONS OF ALL THE INDIVIDUAL FEATURES IN NATURE.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UNITY IN THE RELATIONSHIP BETWEEN ORGANIC LIFE WITH INORGANIC SURFACE.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CONCEPT OF “ LANDSCHAFT”  &amp; “ ROMANTIC” MOVEMENT.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VALUE OF “COMPERATIVE GEOGRAPHY”.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“ THE COSMOS”</a:t>
            </a:r>
            <a:endParaRPr lang="en-US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A. HUMBOLDT WOULD BE KNOWN FOR HIS BOOK “COSMOS” ( FIVE VOLUMES-1845-1858). 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THE PHILOSOPHY OF “COSMOS”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PHYSICAL DESCRIPTION OF WORLD AS A SPECIAL &amp; SEPARATE DISCIPLINE.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EMPIRICAL ASPECTS OF NATURE”S ENTITY.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 ACTION OF NATURE STUDIES THROUGH MEDIA SUCH AS TRAVEL DESCRIPTIONS, POETRY, LANDSCAPE PAINTING &amp; COMPARATIVE PLANT STUDIES.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HISTORY OF NATURAL PHILOSOPHY.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 CONCEPT OF SYSTEMATIC GEOGRAPHY</a:t>
            </a:r>
            <a:endParaRPr lang="en-US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HUMBOLDT CATEGORISED THE KNOWLEDGE OF NATURAL OR PHYSICAL PHENOMENA IN TO THREE GROUPS :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SYSTEMATIC SCIENCE ( BOTANY, ZOOLOGY AND GEOLOGY OF SPACE ).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HISTORICAL SCIENCES (   HISTORY OF THE DEVELOPMENT OF ANIMALS, PLANTS &amp; ROCKS ).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GEOGRAPHY OR EARTH SCIENCE OR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ERDKUNDE OR PHYSICAL GEOGRAPHY.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CONCEPT OF REGIONAL GEOGRAPHY</a:t>
            </a:r>
            <a:endParaRPr lang="en-US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OF HUMBOLDT ON REGIONAL GEOGRAPHY- 1. “ESSAI POLITIQUE SUR LE ROYAUME DE LA NOUVELLE ESPAGNE”, 2. ESSAI POLITIQUE SUR I ILE DE CUBA”. </a:t>
            </a: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 OF REGIONAL GEOGRAPHY 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INTERDEPENDENCE OF AREAL PHENOMENA.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HUMAN FACTORS APPEARED TO BE SUBORDINATED TO THE NATURAL FACTORS . ( SUDEEDTA ADHIKARI)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METHODS AND APPROACHES</a:t>
            </a:r>
            <a:endParaRPr lang="en-US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EXTENSIVE FIELD WORKS.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GEOGRAPHICAL EXPEDITIONS.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EMPIRICAL METHODS OF RESEARCH.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INDUCTIVE APPROACH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The Route of Alexander Von Humboldt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29000"/>
            <a:ext cx="80724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INSTRUMENTS  OF GEOGRAPHICAL EXPEDITION BY HUMBOLDT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ont.….&#10; ARCHEOLOGY :&#10;The study of human history and pre history through the excavation of&#10;Site and the analysis of art f...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4296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INSTRUMENTS  OF GEOGRAPHICAL EXPEDITION BY HUMBOLDT(02)</a:t>
            </a:r>
            <a:endParaRPr lang="en-US" dirty="0"/>
          </a:p>
        </p:txBody>
      </p:sp>
      <p:pic>
        <p:nvPicPr>
          <p:cNvPr id="4" name="Content Placeholder 3" descr="CONT…&#10; PRUSSIA:&#10;former state in N Europe,became a military power in the 18thcentury and in&#10;1871 led the formation of the ...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8581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GEOGRAPHICAL THOUGHT?</a:t>
            </a:r>
            <a:endParaRPr 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DESCRIPTION OF EARTH BOUND PHENOMENA.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BASIC QUESTIONS OF GEOGRAPHY-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1Where? 2. Why? 3. What? 4. How ? 5. So what ? 6. What is spatial distribution ?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ACCURATE, ORDERLY AND RATIONAL DESCRIPTION AND INTERPRETATION OF THE VARIABLE CHARACTER OF THE EARTH SURFACE.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GEOCRATIC TYPE OF GEOGRAPHY.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THEOCRATIC TYPE OF GEOGRAPHY.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WE-OCRATIC TYPE OF GEOGRAPHY.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CONTRIBUTIONS OF HUMBOLDT</a:t>
            </a:r>
            <a:endParaRPr 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HUMBOLDT”S VIEW  OF GEOGRAPHY AS A SCIENCE.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CONCEPT OF “GEOGNOSIA”.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SYSTEMATIC EPISTEMOLOGY OF GEOGRAPHY.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ASTHETIC SATISFACTION.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CONCEPT OF INTERDEPENDENT UNITY IN NATURE (“ ZUSAMMENHANG”).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GEOGRAPHY AS  “DISTINCTIVE SCIENCE”.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EMPIRICAL AND INDUCTIVE METHOD.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HUMBOLDT IS REGARDED AS THE FATHER OF SYSTEMATIC PHYSICAL GEOGRAPHY.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limbing&#10; He climbed near the summit of&#10;Mt. Chimborazo (20,720 ft.), he reached&#10;19,860 ft. He climbed in 1802. Chimborazo...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153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CONCEPTS OF GEOGRAPHICAL THOUGHT </a:t>
            </a:r>
            <a:endParaRPr lang="en-US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EARTH SURFACE.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AREAL DIFFERENTIATION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 REGION.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LOCATION.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TIME.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6.CAUSE AND EFFECT.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7. SEQUENT OCCUPANCE.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8. SPATIAL DISTRIBUTION.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9. SPATIAL INTERACTION.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GEOGRAPHY AS AN EMPIRICAL SCIENCE.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SYNTHESIS.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12.UNITY OF NATURE.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WITH OTHER SCIENCES</a:t>
            </a:r>
            <a:endParaRPr lang="en-US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ASTRONOMY.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GEOLOGY. 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PHYSICS.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BOTANY.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MAP OF AL-IDRISI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l-Idrisi | National Geographic Societ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571612"/>
            <a:ext cx="4786346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WITH SOCIAL SCIENCES &amp; HUMANITIES </a:t>
            </a:r>
            <a:endParaRPr lang="en-US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ECONOMICS.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SOCIOLOGY.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ANTHROPOLOGY. HISTORY.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CULTURAL STUDIES.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LITERATURE.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PHILOSOPHY.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RELIGIOUS STUDIES.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CRITICAL STUDIES.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POST MORDERN CONCEPTS</a:t>
            </a:r>
          </a:p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PHOTOGRAPH OF MICHEL-</a:t>
            </a:r>
          </a:p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-DEAR, POST MODERN-  </a:t>
            </a:r>
          </a:p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-GEOGRAPHER   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s://michaeljdear.com/wp-content/uploads/sites/18/2020/07/Dear-Fello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143380"/>
            <a:ext cx="2643206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857752" y="4857760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SCHOOLS OF GEOGRAPHICAL THOUGHT</a:t>
            </a:r>
            <a:endParaRPr lang="en-US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GERMAN SCHOOL OF GANZHIET, CHROLOGY AND LANDSHAFTSKURTDE.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FRENCH SCHOOL OF “LA GEOGRAPHIE HUMAINE”.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BRITISH SCHOOL OF REGIONAL STUDIES.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RUSSIAN SCHOOL OF LANDSCAPE SCIENCE.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AMERICAL SCHOOL OF SPATIAL SCIENCE AND HUMAN GEOGRAPHY.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MODERN INDIAN GEOGRAPHICAL THOUGHT.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OF GERMAN  GEOGRAPHICAL THOUGHTS</a:t>
            </a:r>
            <a:endParaRPr 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A. 1</a:t>
            </a:r>
            <a:r>
              <a:rPr lang="en-US" baseline="30000" dirty="0" smtClean="0"/>
              <a:t>ST</a:t>
            </a:r>
            <a:r>
              <a:rPr lang="en-US" dirty="0" smtClean="0"/>
              <a:t> PHASE OF  CLASSICAL PERIOD OF GERMAN GEOGRAPHICAL THOUGHT ( CONTRIBUTIONS OF IMMANUEL KANT &amp; VARENIUS). </a:t>
            </a:r>
          </a:p>
          <a:p>
            <a:r>
              <a:rPr lang="en-US" dirty="0" smtClean="0"/>
              <a:t>B. 2</a:t>
            </a:r>
            <a:r>
              <a:rPr lang="en-US" baseline="30000" dirty="0" smtClean="0"/>
              <a:t>ND</a:t>
            </a:r>
            <a:r>
              <a:rPr lang="en-US" dirty="0" smtClean="0"/>
              <a:t>  PHASE OF  CLASSICAL PERIOD OF GERMAN GEOGRAPHICAL THOUGHT ( CONTRIBUTIONS OF ALEXANDER VON HUMBOLDT &amp; CARL RITTER ). </a:t>
            </a:r>
          </a:p>
          <a:p>
            <a:r>
              <a:rPr lang="en-US" dirty="0" smtClean="0"/>
              <a:t> C. MODERN GEOGRAPHICAL THOUGHT OF GERMANY.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 OF ALEXANDER VON HUMBOLDT(1769-1859)</a:t>
            </a:r>
            <a:endParaRPr lang="en-US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 OF DISCUSSION 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LIFE AND WORKS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GEOGRAPHICAL EXPEDITIONS 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PUBLICATIONS OF RESULTS OF AMERICAN EXPEDITIONS. 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RUSSIAN EXPEDITIONS AND GENERALIZATIONS. 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E.GEOGRAPHICAL CONCEPT OF HUMBOLDT. 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THE CONCEPT OF “ COSMOS”. 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G.SYSTEMATIC GEOGRAPHY. 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REGIONAL GEOGRAPHY. 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OVERALL CONTRIBUTION. 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LIFE AND WORKS( PHOTOGRAPH OF A. HUMBOLDT)</a:t>
            </a:r>
            <a:endParaRPr 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Alexander von Humboldt - Wikipedia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1" y="1447800"/>
            <a:ext cx="614366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158</TotalTime>
  <Words>1115</Words>
  <Application>Microsoft Office PowerPoint</Application>
  <PresentationFormat>On-screen Show (4:3)</PresentationFormat>
  <Paragraphs>139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INTRODUCTORY CLASS ON GEOGRAPHICAL THOUGHT ( 6TH SEM. GEOA)</vt:lpstr>
      <vt:lpstr>WHAT IS GEOGRAPHICAL THOUGHT?</vt:lpstr>
      <vt:lpstr>FUNDAMENTAL CONCEPTS OF GEOGRAPHICAL THOUGHT </vt:lpstr>
      <vt:lpstr> RELATIONS WITH OTHER SCIENCES</vt:lpstr>
      <vt:lpstr>RELATIONS WITH SOCIAL SCIENCES &amp; HUMANITIES </vt:lpstr>
      <vt:lpstr>MAJOR SCHOOLS OF GEOGRAPHICAL THOUGHT</vt:lpstr>
      <vt:lpstr>EVOLUTION OF GERMAN  GEOGRAPHICAL THOUGHTS</vt:lpstr>
      <vt:lpstr>CONTRIBUTION OF ALEXANDER VON HUMBOLDT(1769-1859)</vt:lpstr>
      <vt:lpstr>A. LIFE AND WORKS( PHOTOGRAPH OF A. HUMBOLDT)</vt:lpstr>
      <vt:lpstr>B. EXPEDITIONS TO AMERICA</vt:lpstr>
      <vt:lpstr> C. PUBLICATIONS OF RESULTS OF AMERICAN EXPEDITIONS</vt:lpstr>
      <vt:lpstr>D. RUSSIAN EXPEDITION AND GENERALIZATIONS</vt:lpstr>
      <vt:lpstr>E.GEOGRAPHICAL CONCEPTS OF HUMBOLDT</vt:lpstr>
      <vt:lpstr>F. “ THE COSMOS”</vt:lpstr>
      <vt:lpstr>G. CONCEPT OF SYSTEMATIC GEOGRAPHY</vt:lpstr>
      <vt:lpstr> H. CONCEPT OF REGIONAL GEOGRAPHY</vt:lpstr>
      <vt:lpstr>I. METHODS AND APPROACHES</vt:lpstr>
      <vt:lpstr>INSTRUMENTS  OF GEOGRAPHICAL EXPEDITION BY HUMBOLDT</vt:lpstr>
      <vt:lpstr>INSTRUMENTS  OF GEOGRAPHICAL EXPEDITION BY HUMBOLDT(02)</vt:lpstr>
      <vt:lpstr>CONTRIBUTIONS OF HUMBOLDT</vt:lpstr>
      <vt:lpstr>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CLASS ON GEOGRAPHICAL THOUGHT ( 6TH SEM. GEOA)</dc:title>
  <dc:creator>Ritabrata</dc:creator>
  <cp:lastModifiedBy>Ritabrata</cp:lastModifiedBy>
  <cp:revision>24</cp:revision>
  <dcterms:created xsi:type="dcterms:W3CDTF">2021-04-16T15:41:45Z</dcterms:created>
  <dcterms:modified xsi:type="dcterms:W3CDTF">2021-04-17T05:43:51Z</dcterms:modified>
</cp:coreProperties>
</file>